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6EEDA-6477-33C9-B40C-CAB30D2D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6CAE2-029E-8658-5F17-51579077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71242-2DEA-8B6E-16C7-C3CF8095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983D26-4A81-6469-45BB-40EB5FAB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2941E4-8BF9-3DC1-26D8-3F4EE16D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3815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07EEF-5F84-19D1-1651-015F7622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22F07F-237D-C5E2-4ECD-1BA9BE96A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8BF67D-81CF-7C5E-6C1D-288DC3780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49F5EF-357B-D079-A91A-B436D0FF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DE4106-6D0D-22FE-DACE-DCFF2118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667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2A7F47-C78F-BA14-1597-886E31AB9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11D378-7443-30D1-6305-AFD8FCE11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5805C5-5A7C-7CD5-A9FD-B7B57E7D1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461231-0A8E-1236-6936-6ED315B9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976E74-1A98-1CEA-B8AE-33B09E6C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222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19BA0-93AF-8576-D470-05798413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A1D29C-9EF0-18B3-42EE-7B82C4A7A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B9833-55AA-9E44-8CAE-DAEC5D798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3F7CB9-33AA-62CD-7D66-13CA699AE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E91E2-3F05-0706-D4D8-492D5A13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893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9005C-0715-375F-10B9-CDC245F0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E2D285-32A8-2EB7-D9BE-2EFF01277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7179EE-FBEA-157E-E618-9D9D7D959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63C0A6-F8B5-3EE2-025E-1E197715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C82BCD-FF69-BB66-B64C-7AD90C8F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243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7EB9AD-3E3D-68CF-6E8D-33CCDAD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3203A5-9025-A8A1-91FF-664F22EE7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46C6B3-7E69-4B9F-98B8-5F66E148F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356DBD-A334-54BF-27D9-A02EE8BB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FDB911-B781-5FAC-0777-6AAD9442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AF8AA1-BE11-398A-3AB5-C65D47A1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116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9A94E-67EE-F62D-5919-BF5626A6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5AFB77-3E8B-FB61-B603-F03F0602A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67DB48-1D4A-62BE-61AD-7934174BAE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793DD6-4097-DF6B-C301-5361C7FEB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24DE68-563B-37A7-C124-FED4CFCE2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815D33-E417-D1BD-4BA7-471E2CDB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7FDFA8-67DF-EA4C-16C9-B02ABCE7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50FC509-84E6-76FF-EC99-980E16CB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374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75327-CE55-1A02-D6E7-B276266A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0C1E62-9235-35C4-D643-779A71A1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DE3985E-7A1A-7495-7384-9CAE060C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83D855-D922-30F6-B5EC-BD71C15A9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4645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BBFF81-AB68-9F7E-DD8A-33F68D58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DF62DE-7BF4-B998-26C8-D4C89885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78C069-50FF-69AA-4B74-E2DF5CE8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637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F5D0C-3659-955A-E35E-04E9F523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AA767B-BC23-4D21-AD93-3912790C4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D8EF31-7D08-1F13-091A-E26B4A955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E5C180-1C45-176E-1E1E-B9DE1524A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A54BFC-270A-9B83-7CDE-FDCB3CB0D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9AAD24-3780-64A6-9035-F11666BB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119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7B9A1-FC38-DB1A-266B-E6850440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CD58F8-6AFF-5EF7-D3CA-689D084C0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9A954E-4A1D-7221-751E-18D313B09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429764-91CB-9695-2BC0-4EB174E3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99E361-73EB-5667-EA78-08C7014F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35197-FDBA-F402-A329-F355E18E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479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C08FF4-31CD-6D99-A5E2-66A1E9DE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A83411-CD6D-3BC1-4D3E-26DE7F39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1D7624-15F0-5050-9B31-4C811FAF3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CB56D-A6C6-482D-8645-88DB4598D572}" type="datetimeFigureOut">
              <a:rPr lang="es-MX" smtClean="0"/>
              <a:t>18/09/2023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B44677-DBF4-DC70-F881-39C849E45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6A5F5-5E4F-424A-FEB4-39F4F4C0A2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15DDE-FEC0-4E10-BFDF-E81027B3E9A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219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7ACEA-31E2-8395-10D5-5159AC6BD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Direcciones IPV6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2BA7B-1AFA-A746-DA8B-6567FCB28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José Arturo Bustamante Lazcano</a:t>
            </a:r>
          </a:p>
        </p:txBody>
      </p:sp>
    </p:spTree>
    <p:extLst>
      <p:ext uri="{BB962C8B-B14F-4D97-AF65-F5344CB8AC3E}">
        <p14:creationId xmlns:p14="http://schemas.microsoft.com/office/powerpoint/2010/main" val="74202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97AD8-6372-2336-D913-CB2A5977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685417"/>
            <a:ext cx="11364911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10F7D3-E569-4A35-3243-668A8545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166497"/>
            <a:ext cx="1048848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0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D82033-52A7-21E5-3B89-1BB4C409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785443"/>
            <a:ext cx="9459645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828B42-7025-71A3-C0E7-51D4C93D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323681"/>
            <a:ext cx="1030748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038E9F-CCCA-8830-5307-27C035AB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771154"/>
            <a:ext cx="876422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0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39DE25-2417-6564-FD79-820B3320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804496"/>
            <a:ext cx="884043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522449-C1C0-5BF7-CDD4-BB1682A57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766391"/>
            <a:ext cx="11069595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6CD969-113A-CAA9-DFC4-E1E065F5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128391"/>
            <a:ext cx="10288436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7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189797F-F34B-92B4-D1D4-06DB9CF2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780680"/>
            <a:ext cx="11555438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2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5329BB-DE66-1D55-13A6-C16AA934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680654"/>
            <a:ext cx="11450648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0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31A5E1-5A8C-2583-2E1D-5C8E1391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380574"/>
            <a:ext cx="11679280" cy="60968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35D158-A29A-B0B8-53A8-1CFDA772C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0" y="3049588"/>
            <a:ext cx="3788698" cy="34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7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781FAAE-4A5C-5FAF-5DE1-36E62F3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723522"/>
            <a:ext cx="11479227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1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A9E790-A1E6-8676-41F5-CE936C89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690180"/>
            <a:ext cx="11107700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8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6E03FA0-6FC3-D0F2-F973-A31F098D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633022"/>
            <a:ext cx="11422069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3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A6E9F7-B3EF-D100-C637-639D3374B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633022"/>
            <a:ext cx="11250595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1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DAD4C1-0BBF-B210-B957-94D40AF2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2" y="590154"/>
            <a:ext cx="11793596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5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33DDB4-2A71-BAFC-5B30-672DB0D2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699706"/>
            <a:ext cx="11107700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9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3F9D29-41E0-0483-485E-12685F8B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671127"/>
            <a:ext cx="1035512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27D0EA-F17B-72BA-B8E2-FA72208F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1009312"/>
            <a:ext cx="10736173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3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7CC7AF-008B-5889-5AD2-A33D1CB64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747338"/>
            <a:ext cx="10707594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624D83-E727-6792-EE91-8B00F4A6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1" y="201478"/>
            <a:ext cx="11714213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17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E41DBD-5EBA-51B7-21D2-5529B0E5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1190312"/>
            <a:ext cx="939296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621648-CD6C-2AD4-CB68-E16B03275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833075"/>
            <a:ext cx="9669224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55C5287-CAED-E586-E77D-BA6E2B6F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718759"/>
            <a:ext cx="976448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920DBB-C0A3-FA16-F282-50F06A26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728285"/>
            <a:ext cx="10764752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8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7035B0-CFE8-48E2-A74B-4320DA997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628259"/>
            <a:ext cx="10774279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48A06E-6656-CE47-3192-23177F07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747338"/>
            <a:ext cx="9640645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82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</Words>
  <Application>Microsoft Office PowerPoint</Application>
  <PresentationFormat>Panorámica</PresentationFormat>
  <Paragraphs>2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Direcciones IPV6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Direcciones IPV6</dc:title>
  <dc:creator>JOSE ARTURO BUSTAMANTE LAZCANO</dc:creator>
  <cp:lastModifiedBy>JOSE ARTURO BUSTAMANTE LAZCANO</cp:lastModifiedBy>
  <cp:revision>2</cp:revision>
  <dcterms:created xsi:type="dcterms:W3CDTF">2023-09-14T17:23:06Z</dcterms:created>
  <dcterms:modified xsi:type="dcterms:W3CDTF">2023-09-18T21:10:23Z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2023-09-14T17:36:18Z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262e0104-ac38-489e-ae2d-e9e792a70503</vt:lpwstr>
  </property>
  <property fmtid="{D5CDD505-2E9C-101B-9397-08002B2CF9AE}" pid="7" name="MSIP_Label_defa4170-0d19-0005-0004-bc88714345d2_ActionId">
    <vt:lpwstr>b67c6684-f058-4d7f-8f5b-31aa4cfcd757</vt:lpwstr>
  </property>
  <property fmtid="{D5CDD505-2E9C-101B-9397-08002B2CF9AE}" pid="8" name="MSIP_Label_defa4170-0d19-0005-0004-bc88714345d2_ContentBits">
    <vt:lpwstr>0</vt:lpwstr>
  </property>
</Properties>
</file>